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272" r:id="rId4"/>
    <p:sldId id="258" r:id="rId5"/>
    <p:sldId id="273" r:id="rId6"/>
    <p:sldId id="259" r:id="rId7"/>
    <p:sldId id="260" r:id="rId8"/>
    <p:sldId id="264" r:id="rId9"/>
    <p:sldId id="266" r:id="rId10"/>
    <p:sldId id="262" r:id="rId11"/>
    <p:sldId id="263" r:id="rId12"/>
    <p:sldId id="265" r:id="rId13"/>
    <p:sldId id="267" r:id="rId14"/>
    <p:sldId id="274" r:id="rId15"/>
    <p:sldId id="268" r:id="rId16"/>
    <p:sldId id="269" r:id="rId17"/>
    <p:sldId id="270" r:id="rId18"/>
    <p:sldId id="271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01" autoAdjust="0"/>
    <p:restoredTop sz="94660"/>
  </p:normalViewPr>
  <p:slideViewPr>
    <p:cSldViewPr>
      <p:cViewPr varScale="1">
        <p:scale>
          <a:sx n="107" d="100"/>
          <a:sy n="107" d="100"/>
        </p:scale>
        <p:origin x="-101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683454314304462"/>
          <c:y val="0.10490951788921121"/>
          <c:w val="0.22964423392388453"/>
          <c:h val="0.68499551042961737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Mediana City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Population</c:v>
                </c:pt>
              </c:strCache>
            </c:strRef>
          </c:cat>
          <c:val>
            <c:numRef>
              <c:f>Sheet1!$B$2</c:f>
              <c:numCache>
                <c:formatCode>#,##0</c:formatCode>
                <c:ptCount val="1"/>
                <c:pt idx="0">
                  <c:v>25000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Los Angeles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Population</c:v>
                </c:pt>
              </c:strCache>
            </c:strRef>
          </c:cat>
          <c:val>
            <c:numRef>
              <c:f>Sheet1!$C$2</c:f>
              <c:numCache>
                <c:formatCode>#,##0</c:formatCode>
                <c:ptCount val="1"/>
                <c:pt idx="0">
                  <c:v>4000000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Population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559808"/>
        <c:axId val="7561600"/>
        <c:axId val="65721664"/>
      </c:bar3DChart>
      <c:catAx>
        <c:axId val="7559808"/>
        <c:scaling>
          <c:orientation val="minMax"/>
        </c:scaling>
        <c:delete val="0"/>
        <c:axPos val="b"/>
        <c:majorTickMark val="out"/>
        <c:minorTickMark val="none"/>
        <c:tickLblPos val="nextTo"/>
        <c:crossAx val="7561600"/>
        <c:crosses val="autoZero"/>
        <c:auto val="1"/>
        <c:lblAlgn val="ctr"/>
        <c:lblOffset val="100"/>
        <c:noMultiLvlLbl val="0"/>
      </c:catAx>
      <c:valAx>
        <c:axId val="756160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7559808"/>
        <c:crosses val="autoZero"/>
        <c:crossBetween val="between"/>
      </c:valAx>
      <c:serAx>
        <c:axId val="65721664"/>
        <c:scaling>
          <c:orientation val="minMax"/>
        </c:scaling>
        <c:delete val="1"/>
        <c:axPos val="b"/>
        <c:majorTickMark val="out"/>
        <c:minorTickMark val="none"/>
        <c:tickLblPos val="none"/>
        <c:crossAx val="7561600"/>
        <c:crosses val="autoZero"/>
      </c:serAx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53287114501312338"/>
          <c:y val="0.36949475065616799"/>
          <c:w val="0.32519731086245796"/>
          <c:h val="0.4343016991297140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FDBF21-9A47-4B6C-9EA1-12DCA1EB6CE3}" type="datetimeFigureOut">
              <a:rPr lang="en-US" smtClean="0"/>
              <a:t>3/16/2015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BCAF4D-1D69-4AB4-BAC2-3FE65E49D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074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B0D1F-0965-4539-A051-BB211EF9CB97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A04EFC1-9719-4705-80B2-E40D70ECB1C4}" type="datetimeFigureOut">
              <a:rPr lang="en-US" smtClean="0"/>
              <a:t>3/16/2015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9E068A3-C8FF-4F8D-BE91-C5342BDA2490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4EFC1-9719-4705-80B2-E40D70ECB1C4}" type="datetimeFigureOut">
              <a:rPr lang="en-US" smtClean="0"/>
              <a:t>3/16/2015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068A3-C8FF-4F8D-BE91-C5342BDA249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4EFC1-9719-4705-80B2-E40D70ECB1C4}" type="datetimeFigureOut">
              <a:rPr lang="en-US" smtClean="0"/>
              <a:t>3/16/2015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068A3-C8FF-4F8D-BE91-C5342BDA249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4EFC1-9719-4705-80B2-E40D70ECB1C4}" type="datetimeFigureOut">
              <a:rPr lang="en-US" smtClean="0"/>
              <a:t>3/16/2015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068A3-C8FF-4F8D-BE91-C5342BDA249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4EFC1-9719-4705-80B2-E40D70ECB1C4}" type="datetimeFigureOut">
              <a:rPr lang="en-US" smtClean="0"/>
              <a:t>3/16/2015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068A3-C8FF-4F8D-BE91-C5342BDA24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4EFC1-9719-4705-80B2-E40D70ECB1C4}" type="datetimeFigureOut">
              <a:rPr lang="en-US" smtClean="0"/>
              <a:t>3/16/2015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068A3-C8FF-4F8D-BE91-C5342BDA2490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4EFC1-9719-4705-80B2-E40D70ECB1C4}" type="datetimeFigureOut">
              <a:rPr lang="en-US" smtClean="0"/>
              <a:t>3/16/2015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068A3-C8FF-4F8D-BE91-C5342BDA2490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4EFC1-9719-4705-80B2-E40D70ECB1C4}" type="datetimeFigureOut">
              <a:rPr lang="en-US" smtClean="0"/>
              <a:t>3/16/2015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068A3-C8FF-4F8D-BE91-C5342BDA2490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4EFC1-9719-4705-80B2-E40D70ECB1C4}" type="datetimeFigureOut">
              <a:rPr lang="en-US" smtClean="0"/>
              <a:t>3/16/2015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068A3-C8FF-4F8D-BE91-C5342BDA24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4EFC1-9719-4705-80B2-E40D70ECB1C4}" type="datetimeFigureOut">
              <a:rPr lang="en-US" smtClean="0"/>
              <a:t>3/16/2015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068A3-C8FF-4F8D-BE91-C5342BDA24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4EFC1-9719-4705-80B2-E40D70ECB1C4}" type="datetimeFigureOut">
              <a:rPr lang="en-US" smtClean="0"/>
              <a:t>3/16/2015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068A3-C8FF-4F8D-BE91-C5342BDA24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5A04EFC1-9719-4705-80B2-E40D70ECB1C4}" type="datetimeFigureOut">
              <a:rPr lang="en-US" smtClean="0"/>
              <a:t>3/16/2015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E9E068A3-C8FF-4F8D-BE91-C5342BDA249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6"/>
            <a:ext cx="6777318" cy="3260463"/>
          </a:xfrm>
        </p:spPr>
        <p:txBody>
          <a:bodyPr/>
          <a:lstStyle/>
          <a:p>
            <a:r>
              <a:rPr lang="en-US" sz="8000" dirty="0" smtClean="0"/>
              <a:t>Welcome to </a:t>
            </a:r>
            <a:r>
              <a:rPr lang="en-US" sz="8000" dirty="0" err="1" smtClean="0"/>
              <a:t>Mediana</a:t>
            </a:r>
            <a:r>
              <a:rPr lang="en-US" sz="8000" dirty="0" smtClean="0"/>
              <a:t> City</a:t>
            </a:r>
            <a:endParaRPr lang="en-US" sz="8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69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 smtClean="0"/>
              <a:t>Mediana</a:t>
            </a:r>
            <a:r>
              <a:rPr lang="en-US" sz="4400" dirty="0" smtClean="0"/>
              <a:t> City Middle School</a:t>
            </a:r>
            <a:endParaRPr lang="en-US" sz="4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743200"/>
            <a:ext cx="44704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723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City Hall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170220"/>
            <a:ext cx="6248400" cy="468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943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Elementary </a:t>
            </a:r>
            <a:r>
              <a:rPr lang="en-US" dirty="0" smtClean="0"/>
              <a:t>School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090738"/>
            <a:ext cx="49530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007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 smtClean="0"/>
              <a:t>Mediana</a:t>
            </a:r>
            <a:r>
              <a:rPr lang="en-US" sz="4400" dirty="0" smtClean="0"/>
              <a:t> City Town Center</a:t>
            </a:r>
            <a:endParaRPr lang="en-US" sz="4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153574"/>
            <a:ext cx="6096000" cy="447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077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So how does </a:t>
            </a:r>
            <a:r>
              <a:rPr lang="en-US" sz="3200" dirty="0" err="1" smtClean="0"/>
              <a:t>Mediana</a:t>
            </a:r>
            <a:r>
              <a:rPr lang="en-US" sz="3200" dirty="0" smtClean="0"/>
              <a:t> City’s economy </a:t>
            </a:r>
            <a:br>
              <a:rPr lang="en-US" sz="3200" dirty="0" smtClean="0"/>
            </a:br>
            <a:r>
              <a:rPr lang="en-US" sz="3200" dirty="0" smtClean="0"/>
              <a:t>compare to Los Angeles?</a:t>
            </a:r>
            <a:endParaRPr lang="en-US" sz="32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4705146"/>
              </p:ext>
            </p:extLst>
          </p:nvPr>
        </p:nvGraphicFramePr>
        <p:xfrm>
          <a:off x="0" y="1752600"/>
          <a:ext cx="9144000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/>
                <a:gridCol w="4572000"/>
              </a:tblGrid>
              <a:tr h="595223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/>
                        <a:t>Mediana</a:t>
                      </a:r>
                      <a:r>
                        <a:rPr lang="en-US" sz="4000" dirty="0" smtClean="0"/>
                        <a:t> City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Los Angeles</a:t>
                      </a:r>
                      <a:endParaRPr lang="en-US" sz="4000" dirty="0"/>
                    </a:p>
                  </a:txBody>
                  <a:tcPr/>
                </a:tc>
              </a:tr>
              <a:tr h="214797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The jobs are mainly in agriculture, sales, and transportation.</a:t>
                      </a:r>
                    </a:p>
                    <a:p>
                      <a:pPr algn="ctr"/>
                      <a:r>
                        <a:rPr lang="en-US" sz="2400" dirty="0" smtClean="0"/>
                        <a:t>Average Income: ~ $40,000</a:t>
                      </a:r>
                    </a:p>
                    <a:p>
                      <a:pPr algn="ctr"/>
                      <a:r>
                        <a:rPr lang="en-US" sz="2400" dirty="0" smtClean="0"/>
                        <a:t>Cost of living: Average for U.S.</a:t>
                      </a:r>
                    </a:p>
                    <a:p>
                      <a:pPr algn="ctr"/>
                      <a:r>
                        <a:rPr lang="en-US" sz="2400" dirty="0" smtClean="0"/>
                        <a:t>House: less</a:t>
                      </a:r>
                      <a:r>
                        <a:rPr lang="en-US" sz="2400" baseline="0" dirty="0" smtClean="0"/>
                        <a:t> than</a:t>
                      </a:r>
                      <a:r>
                        <a:rPr lang="en-US" sz="2400" dirty="0" smtClean="0"/>
                        <a:t> national average (~</a:t>
                      </a:r>
                      <a:r>
                        <a:rPr lang="en-US" sz="2400" baseline="0" dirty="0" smtClean="0"/>
                        <a:t> 9/10</a:t>
                      </a:r>
                      <a:r>
                        <a:rPr lang="en-US" sz="2400" dirty="0" smtClean="0"/>
                        <a:t>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The jobs are mainly in sales, business, and production.</a:t>
                      </a:r>
                    </a:p>
                    <a:p>
                      <a:pPr algn="ctr"/>
                      <a:r>
                        <a:rPr lang="en-US" sz="2800" dirty="0" smtClean="0"/>
                        <a:t>Average Income: ~ $50,000</a:t>
                      </a:r>
                    </a:p>
                    <a:p>
                      <a:pPr algn="ctr"/>
                      <a:r>
                        <a:rPr lang="en-US" sz="2800" dirty="0" smtClean="0"/>
                        <a:t>Cost of living: Over 1.5 times national average</a:t>
                      </a:r>
                    </a:p>
                    <a:p>
                      <a:pPr algn="ctr"/>
                      <a:r>
                        <a:rPr lang="en-US" sz="2800" dirty="0" smtClean="0"/>
                        <a:t>House:</a:t>
                      </a:r>
                      <a:r>
                        <a:rPr lang="en-US" sz="2800" baseline="0" dirty="0" smtClean="0"/>
                        <a:t> 3x national average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455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Agriculture in </a:t>
            </a:r>
            <a:r>
              <a:rPr lang="en-US" sz="4400" dirty="0" err="1" smtClean="0"/>
              <a:t>Mediana</a:t>
            </a:r>
            <a:r>
              <a:rPr lang="en-US" sz="4400" dirty="0" smtClean="0"/>
              <a:t> City</a:t>
            </a:r>
            <a:endParaRPr lang="en-US" sz="4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7848600"/>
            <a:ext cx="28575000" cy="1927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917" y="2362201"/>
            <a:ext cx="6157083" cy="4149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56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Produce</a:t>
            </a:r>
            <a:endParaRPr lang="en-US" dirty="0"/>
          </a:p>
        </p:txBody>
      </p:sp>
      <p:pic>
        <p:nvPicPr>
          <p:cNvPr id="12291" name="Picture 3" descr="C:\Users\linda.kidd\AppData\Local\Microsoft\Windows\Temporary Internet Files\Content.IE5\PC3PEF0T\MP900438718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704" y="2057400"/>
            <a:ext cx="682752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50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76200"/>
            <a:ext cx="7756263" cy="609600"/>
          </a:xfrm>
        </p:spPr>
        <p:txBody>
          <a:bodyPr/>
          <a:lstStyle/>
          <a:p>
            <a:r>
              <a:rPr lang="en-US" sz="3200" dirty="0" smtClean="0"/>
              <a:t>Residents of </a:t>
            </a:r>
            <a:r>
              <a:rPr lang="en-US" sz="3200" dirty="0" err="1" smtClean="0"/>
              <a:t>Mediana</a:t>
            </a:r>
            <a:r>
              <a:rPr lang="en-US" sz="3200" dirty="0" smtClean="0"/>
              <a:t> City</a:t>
            </a:r>
            <a:endParaRPr lang="en-US" sz="3200" dirty="0"/>
          </a:p>
        </p:txBody>
      </p:sp>
      <p:pic>
        <p:nvPicPr>
          <p:cNvPr id="13316" name="Picture 4" descr="C:\Users\linda.kidd\AppData\Local\Microsoft\Windows\Temporary Internet Files\Content.IE5\Y753UKIJ\MP900446485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14" y="685800"/>
            <a:ext cx="5157186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C:\Users\linda.kidd\AppData\Local\Microsoft\Windows\Temporary Internet Files\Content.IE5\YNV50YXN\MP900448491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86200"/>
            <a:ext cx="4267200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0" name="Picture 18" descr="C:\Users\linda.kidd\AppData\Local\Microsoft\Windows\Temporary Internet Files\Content.IE5\YNV50YXN\MP900409312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919" y="838200"/>
            <a:ext cx="3810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1" name="Picture 19" descr="C:\Users\linda.kidd\AppData\Local\Microsoft\Windows\Temporary Internet Files\Content.IE5\PC3PEF0T\MP900409437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090" y="3753775"/>
            <a:ext cx="2514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2" name="Picture 20" descr="C:\Users\linda.kidd\AppData\Local\Microsoft\Windows\Temporary Internet Files\Content.IE5\Y753UKIJ\MP900400832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7" y="3124200"/>
            <a:ext cx="2730993" cy="259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3" name="Picture 21" descr="C:\Users\linda.kidd\AppData\Local\Microsoft\Windows\Temporary Internet Files\Content.IE5\YNV50YXN\MP900442266[1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54" y="4953000"/>
            <a:ext cx="34290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47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Mediana</a:t>
            </a:r>
            <a:r>
              <a:rPr lang="en-US" dirty="0" smtClean="0"/>
              <a:t> City Park</a:t>
            </a:r>
            <a:endParaRPr lang="en-US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09800"/>
            <a:ext cx="6400800" cy="460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722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15,000 residents</a:t>
            </a:r>
          </a:p>
          <a:p>
            <a:endParaRPr lang="en-US" sz="6000" dirty="0"/>
          </a:p>
          <a:p>
            <a:r>
              <a:rPr lang="en-US" sz="2800" dirty="0" smtClean="0"/>
              <a:t>Note: Los Angeles has 3,900,000 residents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Population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54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7630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So how does </a:t>
            </a:r>
            <a:r>
              <a:rPr lang="en-US" sz="3600" dirty="0" err="1" smtClean="0"/>
              <a:t>Mediana</a:t>
            </a:r>
            <a:r>
              <a:rPr lang="en-US" sz="3600" dirty="0" smtClean="0"/>
              <a:t> City’s population </a:t>
            </a:r>
            <a:br>
              <a:rPr lang="en-US" sz="3600" dirty="0" smtClean="0"/>
            </a:br>
            <a:r>
              <a:rPr lang="en-US" sz="3600" dirty="0" smtClean="0"/>
              <a:t>compare to Los Angeles?</a:t>
            </a:r>
            <a:endParaRPr lang="en-US" sz="36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447800" y="1676400"/>
          <a:ext cx="6096000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/>
                        <a:t>Mediana</a:t>
                      </a:r>
                      <a:r>
                        <a:rPr lang="en-US" sz="4000" dirty="0" smtClean="0"/>
                        <a:t> City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Los Angeles</a:t>
                      </a:r>
                      <a:endParaRPr lang="en-US" sz="4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~ 25, 000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~ 4 million</a:t>
                      </a:r>
                      <a:endParaRPr lang="en-US" sz="4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Chart 7"/>
          <p:cNvGraphicFramePr/>
          <p:nvPr/>
        </p:nvGraphicFramePr>
        <p:xfrm>
          <a:off x="685800" y="3276600"/>
          <a:ext cx="434340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Picture 18" descr="C:\Users\linda.kidd\AppData\Local\Microsoft\Windows\Temporary Internet Files\Content.IE5\YNV50YXN\MP900409312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3816510"/>
            <a:ext cx="2209800" cy="176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876800" y="5638800"/>
            <a:ext cx="3581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For every person in </a:t>
            </a:r>
            <a:r>
              <a:rPr lang="en-US" sz="1600" dirty="0" err="1" smtClean="0"/>
              <a:t>Mediana</a:t>
            </a:r>
            <a:r>
              <a:rPr lang="en-US" sz="1600" dirty="0" smtClean="0"/>
              <a:t> City, there are 160 people in Los </a:t>
            </a:r>
            <a:r>
              <a:rPr lang="en-US" dirty="0" smtClean="0"/>
              <a:t>Angeles.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41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Hot summers and cool winters.</a:t>
            </a:r>
          </a:p>
          <a:p>
            <a:r>
              <a:rPr lang="en-US" dirty="0" smtClean="0"/>
              <a:t>Annual precipitation is 11 inches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Climate</a:t>
            </a:r>
            <a:endParaRPr lang="en-US" dirty="0"/>
          </a:p>
        </p:txBody>
      </p:sp>
      <p:pic>
        <p:nvPicPr>
          <p:cNvPr id="1029" name="Picture 5" descr="https://encrypted-tbn2.gstatic.com/images?q=tbn:ANd9GcR1Ey3ZvgeEGnpYJ1-Zo980IElfEs35fHjsKPGy9KZtlT_Xl9G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076" y="3352800"/>
            <a:ext cx="4694833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19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So how does </a:t>
            </a:r>
            <a:r>
              <a:rPr lang="en-US" sz="3600" dirty="0" err="1" smtClean="0"/>
              <a:t>Mediana</a:t>
            </a:r>
            <a:r>
              <a:rPr lang="en-US" sz="3600" dirty="0" smtClean="0"/>
              <a:t> City’s climate </a:t>
            </a:r>
            <a:br>
              <a:rPr lang="en-US" sz="3600" dirty="0" smtClean="0"/>
            </a:br>
            <a:r>
              <a:rPr lang="en-US" sz="3600" dirty="0" smtClean="0"/>
              <a:t>compare to Los Angeles?</a:t>
            </a:r>
            <a:endParaRPr lang="en-US" sz="36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665786"/>
              </p:ext>
            </p:extLst>
          </p:nvPr>
        </p:nvGraphicFramePr>
        <p:xfrm>
          <a:off x="1" y="1828800"/>
          <a:ext cx="9143999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199"/>
                <a:gridCol w="3559629"/>
                <a:gridCol w="3222171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/>
                        <a:t>Mediana</a:t>
                      </a:r>
                      <a:r>
                        <a:rPr lang="en-US" sz="3600" dirty="0" smtClean="0"/>
                        <a:t> City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Los Angeles</a:t>
                      </a:r>
                      <a:endParaRPr lang="en-US" sz="3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Average</a:t>
                      </a:r>
                      <a:r>
                        <a:rPr lang="en-US" sz="2800" baseline="0" dirty="0" smtClean="0"/>
                        <a:t> Temperature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~ 38-98⁰ F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~ 43-93⁰ F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Summer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Dry, hot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Dry, hot</a:t>
                      </a:r>
                      <a:endParaRPr lang="en-US" sz="3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Winter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Mild, rainy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Mild, rainy</a:t>
                      </a:r>
                      <a:endParaRPr lang="en-US" sz="3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Average Rainfall</a:t>
                      </a:r>
                    </a:p>
                    <a:p>
                      <a:pPr algn="ct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~ 11 inches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~ 18 inches</a:t>
                      </a:r>
                      <a:endParaRPr lang="en-US" sz="3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044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Flat desert surrounded by rocky foothills on north, south, west and east sides.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Landforms</a:t>
            </a:r>
            <a:endParaRPr lang="en-US" dirty="0"/>
          </a:p>
        </p:txBody>
      </p:sp>
      <p:pic>
        <p:nvPicPr>
          <p:cNvPr id="4" name="Picture 5" descr="https://encrypted-tbn2.gstatic.com/images?q=tbn:ANd9GcR1Ey3ZvgeEGnpYJ1-Zo980IElfEs35fHjsKPGy9KZtlT_Xl9G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076" y="3352800"/>
            <a:ext cx="4694833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22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rivers run through the town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Landforms</a:t>
            </a:r>
            <a:endParaRPr lang="en-US" dirty="0"/>
          </a:p>
        </p:txBody>
      </p:sp>
      <p:pic>
        <p:nvPicPr>
          <p:cNvPr id="4105" name="Picture 9" descr="File:MojaveRiverAftonCany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635466"/>
            <a:ext cx="7620000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44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Entering </a:t>
            </a:r>
            <a:r>
              <a:rPr lang="en-US" sz="4000" dirty="0" err="1" smtClean="0"/>
              <a:t>Mediana</a:t>
            </a:r>
            <a:r>
              <a:rPr lang="en-US" sz="4000" dirty="0" smtClean="0"/>
              <a:t> City by road</a:t>
            </a:r>
            <a:endParaRPr lang="en-US" sz="4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7800"/>
            <a:ext cx="76200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381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 by Rail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783" y="2062526"/>
            <a:ext cx="6147417" cy="4604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51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ardcover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162</TotalTime>
  <Words>237</Words>
  <Application>Microsoft Office PowerPoint</Application>
  <PresentationFormat>On-screen Show (4:3)</PresentationFormat>
  <Paragraphs>56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Hardcover</vt:lpstr>
      <vt:lpstr>Welcome to Mediana City</vt:lpstr>
      <vt:lpstr>Population</vt:lpstr>
      <vt:lpstr>So how does Mediana City’s population  compare to Los Angeles?</vt:lpstr>
      <vt:lpstr>Climate</vt:lpstr>
      <vt:lpstr>So how does Mediana City’s climate  compare to Los Angeles?</vt:lpstr>
      <vt:lpstr>Landforms</vt:lpstr>
      <vt:lpstr>Landforms</vt:lpstr>
      <vt:lpstr>Entering Mediana City by road</vt:lpstr>
      <vt:lpstr>Or by Rail</vt:lpstr>
      <vt:lpstr>Mediana City Middle School</vt:lpstr>
      <vt:lpstr>City Hall</vt:lpstr>
      <vt:lpstr>Main Elementary School</vt:lpstr>
      <vt:lpstr>Mediana City Town Center</vt:lpstr>
      <vt:lpstr>So how does Mediana City’s economy  compare to Los Angeles?</vt:lpstr>
      <vt:lpstr>Agriculture in Mediana City</vt:lpstr>
      <vt:lpstr>Produce</vt:lpstr>
      <vt:lpstr>Residents of Mediana City</vt:lpstr>
      <vt:lpstr>Mediana City Park</vt:lpstr>
    </vt:vector>
  </TitlesOfParts>
  <Company>Los Angeles Unified School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Coast City</dc:title>
  <dc:creator>LAUSD</dc:creator>
  <cp:lastModifiedBy>LAUSD</cp:lastModifiedBy>
  <cp:revision>20</cp:revision>
  <dcterms:created xsi:type="dcterms:W3CDTF">2014-04-30T20:37:21Z</dcterms:created>
  <dcterms:modified xsi:type="dcterms:W3CDTF">2015-03-16T21:49:09Z</dcterms:modified>
</cp:coreProperties>
</file>